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41305" y="167219"/>
            <a:ext cx="2556677" cy="68366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47225" y="944851"/>
            <a:ext cx="8178989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6 marzo 2024 – ore 9:00 – Aula Gialla « A. Badoni» di Lecco</a:t>
            </a: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, nell’ambito del progetto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«</a:t>
            </a:r>
            <a:r>
              <a:rPr lang="it" sz="1200" b="1" i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La Giustizia adotta la Scuola</a:t>
            </a: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» IV edizione  promosso e curato dalla Fondazione Vittorio Occorsio</a:t>
            </a:r>
            <a:endParaRPr sz="1200" dirty="0">
              <a:solidFill>
                <a:srgbClr val="7670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68883" y="2612707"/>
            <a:ext cx="193567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INDIRIZZI DI SALUTO</a:t>
            </a:r>
            <a:endParaRPr sz="1200" dirty="0"/>
          </a:p>
        </p:txBody>
      </p:sp>
      <p:sp>
        <p:nvSpPr>
          <p:cNvPr id="57" name="Google Shape;57;p13"/>
          <p:cNvSpPr txBox="1"/>
          <p:nvPr/>
        </p:nvSpPr>
        <p:spPr>
          <a:xfrm>
            <a:off x="3411902" y="3727965"/>
            <a:ext cx="37701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DIALOGA CON GLI STUDENTI</a:t>
            </a:r>
            <a:endParaRPr sz="1200"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1211161" y="4085733"/>
            <a:ext cx="6721674" cy="754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Francesca Manca ex Magistrato  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i="1" dirty="0">
              <a:solidFill>
                <a:srgbClr val="7670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659838" y="2921940"/>
            <a:ext cx="595376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Prof.ssa Luisa Zuccoli </a:t>
            </a:r>
            <a:r>
              <a:rPr lang="it" sz="1200" i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dirigente scolastico Istituto «A. Badoni» </a:t>
            </a:r>
            <a:endParaRPr lang="it" sz="1200" i="1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i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Prof.ssa Immacola L</a:t>
            </a:r>
            <a:r>
              <a:rPr lang="it-IT" sz="1200" b="1" i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it" sz="1200" b="1" i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nza e Prof. Piero Di Matteo </a:t>
            </a:r>
            <a:r>
              <a:rPr lang="it" sz="1200" i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dipartimento di diritto del’’Istituto «A. Badoni» </a:t>
            </a:r>
            <a:endParaRPr sz="12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BEBE65C-13CA-DA4F-BFD1-DEA416670DB4}"/>
              </a:ext>
            </a:extLst>
          </p:cNvPr>
          <p:cNvSpPr txBox="1"/>
          <p:nvPr/>
        </p:nvSpPr>
        <p:spPr>
          <a:xfrm>
            <a:off x="-66175" y="1945318"/>
            <a:ext cx="927634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«La responsabilità per ciò che facciamo, per ciò che non facciamo e per ciò che permettiamo. L’esempio di Walter Tobagi»</a:t>
            </a:r>
          </a:p>
          <a:p>
            <a:endParaRPr lang="it-IT" dirty="0"/>
          </a:p>
        </p:txBody>
      </p:sp>
      <p:pic>
        <p:nvPicPr>
          <p:cNvPr id="3" name="object 17">
            <a:extLst>
              <a:ext uri="{FF2B5EF4-FFF2-40B4-BE49-F238E27FC236}">
                <a16:creationId xmlns:a16="http://schemas.microsoft.com/office/drawing/2014/main" id="{510F521C-1D50-BB7E-C5FB-E9AF8FBC4BBF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16584" y="202363"/>
            <a:ext cx="819881" cy="6280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108</Words>
  <Application>Microsoft Office PowerPoint</Application>
  <PresentationFormat>Presentazione su schermo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5</cp:revision>
  <dcterms:modified xsi:type="dcterms:W3CDTF">2024-03-04T17:14:12Z</dcterms:modified>
</cp:coreProperties>
</file>