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93660" y="172986"/>
            <a:ext cx="2556677" cy="68366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82503" y="948010"/>
            <a:ext cx="8178989" cy="1138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3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6 marzo 2024 – ore 10.00 – Auditorium dell’Istituto comprensivo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3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«Via Tacito» di Civitanova Marche  (MC)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L’I.C. «Via Tacito» di Civitanova Marche, nell’ambito del progetto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«</a:t>
            </a:r>
            <a:r>
              <a:rPr lang="it" sz="1200" b="1" i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La Giustizia adotta la Scuola</a:t>
            </a: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»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IV edizione  promosso e curato dalla Fondazione Vittorio Occorsio</a:t>
            </a:r>
            <a:endParaRPr sz="1200" dirty="0">
              <a:solidFill>
                <a:srgbClr val="7670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37251" y="2564880"/>
            <a:ext cx="193567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INDIRIZZI DI SALUTO</a:t>
            </a:r>
            <a:endParaRPr sz="1200" dirty="0"/>
          </a:p>
        </p:txBody>
      </p:sp>
      <p:sp>
        <p:nvSpPr>
          <p:cNvPr id="57" name="Google Shape;57;p13"/>
          <p:cNvSpPr txBox="1"/>
          <p:nvPr/>
        </p:nvSpPr>
        <p:spPr>
          <a:xfrm>
            <a:off x="3426189" y="3712649"/>
            <a:ext cx="37701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DIALOGA CON GLI STUDENTI</a:t>
            </a:r>
            <a:endParaRPr sz="1200"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1211161" y="4058607"/>
            <a:ext cx="6721674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Dott.ssa Marinella Bosi, </a:t>
            </a:r>
            <a:r>
              <a:rPr lang="it" sz="1200" b="1" i="1" dirty="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rPr>
              <a:t>sostituto procuratore </a:t>
            </a:r>
            <a:r>
              <a:rPr lang="it" sz="1200" i="1" dirty="0">
                <a:solidFill>
                  <a:srgbClr val="7F7F7F"/>
                </a:solidFill>
                <a:latin typeface="Montserrat"/>
                <a:ea typeface="Montserrat"/>
                <a:cs typeface="Montserrat"/>
                <a:sym typeface="Montserrat"/>
              </a:rPr>
              <a:t> della Procura della Repubblica presso il Tribunale di Fermo 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394696" y="2918160"/>
            <a:ext cx="6484039" cy="61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Prof. Edoardo Iacucci, </a:t>
            </a:r>
            <a:r>
              <a:rPr lang="it" sz="1200" b="1" i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dirigente scolastico </a:t>
            </a:r>
            <a:r>
              <a:rPr lang="it" sz="1200" i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 .C. «Via Tacito» Civitanova Marche</a:t>
            </a:r>
            <a:endParaRPr sz="1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515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Prof.ssa Giada Rogante, </a:t>
            </a:r>
            <a:r>
              <a:rPr lang="it" sz="1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it" sz="1200" b="1" i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docente referente </a:t>
            </a:r>
            <a:r>
              <a:rPr lang="it" sz="1200" i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 .C. «Via Tacito» Civitanova Marche</a:t>
            </a:r>
            <a:endParaRPr sz="12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BEBE65C-13CA-DA4F-BFD1-DEA416670DB4}"/>
              </a:ext>
            </a:extLst>
          </p:cNvPr>
          <p:cNvSpPr txBox="1"/>
          <p:nvPr/>
        </p:nvSpPr>
        <p:spPr>
          <a:xfrm>
            <a:off x="0" y="2132056"/>
            <a:ext cx="9210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«La figura del Procuratore Gaetano Costa»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119</Words>
  <Application>Microsoft Office PowerPoint</Application>
  <PresentationFormat>Presentazione su schermo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criff</dc:creator>
  <cp:lastModifiedBy>criffausta@gmail.com</cp:lastModifiedBy>
  <cp:revision>14</cp:revision>
  <dcterms:modified xsi:type="dcterms:W3CDTF">2024-02-29T15:05:30Z</dcterms:modified>
</cp:coreProperties>
</file>